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2050" dirty="0" err="1" smtClean="0">
                <a:solidFill>
                  <a:schemeClr val="bg1"/>
                </a:solidFill>
              </a:rPr>
              <a:t>Woh-ahoha</a:t>
            </a:r>
            <a:r>
              <a:rPr lang="en-US" sz="2050" dirty="0" smtClean="0">
                <a:solidFill>
                  <a:schemeClr val="bg1"/>
                </a:solidFill>
              </a:rPr>
              <a:t>    </a:t>
            </a:r>
            <a:r>
              <a:rPr lang="en-US" sz="2050" dirty="0" err="1" smtClean="0">
                <a:solidFill>
                  <a:schemeClr val="bg1"/>
                </a:solidFill>
              </a:rPr>
              <a:t>Woh-ahoh</a:t>
            </a:r>
            <a:r>
              <a:rPr lang="en-US" sz="2050" dirty="0" smtClean="0">
                <a:solidFill>
                  <a:schemeClr val="bg1"/>
                </a:solidFill>
              </a:rPr>
              <a:t>    </a:t>
            </a:r>
            <a:r>
              <a:rPr lang="en-US" sz="2050" dirty="0" err="1" smtClean="0">
                <a:solidFill>
                  <a:schemeClr val="bg1"/>
                </a:solidFill>
              </a:rPr>
              <a:t>Woh-ahoh-ohah</a:t>
            </a:r>
            <a:endParaRPr lang="en-US" sz="2050" dirty="0" smtClean="0">
              <a:solidFill>
                <a:schemeClr val="bg1"/>
              </a:solidFill>
            </a:endParaRPr>
          </a:p>
          <a:p>
            <a:endParaRPr lang="en-US" sz="2050" i="1" dirty="0" smtClean="0">
              <a:solidFill>
                <a:schemeClr val="bg1"/>
              </a:solidFill>
            </a:endParaRPr>
          </a:p>
          <a:p>
            <a:r>
              <a:rPr lang="en-US" sz="2050" dirty="0" smtClean="0">
                <a:solidFill>
                  <a:schemeClr val="bg1"/>
                </a:solidFill>
              </a:rPr>
              <a:t>Here in this worn and weary </a:t>
            </a:r>
            <a:r>
              <a:rPr lang="en-US" sz="2050" dirty="0" smtClean="0">
                <a:solidFill>
                  <a:schemeClr val="bg1"/>
                </a:solidFill>
              </a:rPr>
              <a:t>land, The </a:t>
            </a:r>
            <a:r>
              <a:rPr lang="en-US" sz="2050" dirty="0" smtClean="0">
                <a:solidFill>
                  <a:schemeClr val="bg1"/>
                </a:solidFill>
              </a:rPr>
              <a:t>Father sent His </a:t>
            </a:r>
            <a:r>
              <a:rPr lang="en-US" sz="2050" dirty="0" smtClean="0">
                <a:solidFill>
                  <a:schemeClr val="bg1"/>
                </a:solidFill>
              </a:rPr>
              <a:t>sons</a:t>
            </a:r>
          </a:p>
          <a:p>
            <a:r>
              <a:rPr lang="en-US" sz="2050" dirty="0" smtClean="0">
                <a:solidFill>
                  <a:schemeClr val="bg1"/>
                </a:solidFill>
              </a:rPr>
              <a:t>Like a tree planted by the </a:t>
            </a:r>
            <a:r>
              <a:rPr lang="en-US" sz="2050" dirty="0" smtClean="0">
                <a:solidFill>
                  <a:schemeClr val="bg1"/>
                </a:solidFill>
              </a:rPr>
              <a:t>water, We </a:t>
            </a:r>
            <a:r>
              <a:rPr lang="en-US" sz="2050" dirty="0" smtClean="0">
                <a:solidFill>
                  <a:schemeClr val="bg1"/>
                </a:solidFill>
              </a:rPr>
              <a:t>never will run </a:t>
            </a:r>
            <a:r>
              <a:rPr lang="en-US" sz="2050" dirty="0" smtClean="0">
                <a:solidFill>
                  <a:schemeClr val="bg1"/>
                </a:solidFill>
              </a:rPr>
              <a:t>dry</a:t>
            </a:r>
          </a:p>
          <a:p>
            <a:endParaRPr lang="en-US" sz="2050" i="1" dirty="0" smtClean="0">
              <a:solidFill>
                <a:schemeClr val="bg1"/>
              </a:solidFill>
            </a:endParaRPr>
          </a:p>
          <a:p>
            <a:r>
              <a:rPr lang="en-US" sz="2050" i="1" dirty="0" smtClean="0">
                <a:solidFill>
                  <a:schemeClr val="bg1"/>
                </a:solidFill>
              </a:rPr>
              <a:t>So living water flowing </a:t>
            </a:r>
            <a:r>
              <a:rPr lang="en-US" sz="2050" i="1" dirty="0" smtClean="0">
                <a:solidFill>
                  <a:schemeClr val="bg1"/>
                </a:solidFill>
              </a:rPr>
              <a:t>through; Father </a:t>
            </a:r>
            <a:r>
              <a:rPr lang="en-US" sz="2050" i="1" dirty="0" smtClean="0">
                <a:solidFill>
                  <a:schemeClr val="bg1"/>
                </a:solidFill>
              </a:rPr>
              <a:t>we know, we come from </a:t>
            </a:r>
            <a:r>
              <a:rPr lang="en-US" sz="2050" i="1" dirty="0" smtClean="0">
                <a:solidFill>
                  <a:schemeClr val="bg1"/>
                </a:solidFill>
              </a:rPr>
              <a:t>You</a:t>
            </a:r>
          </a:p>
          <a:p>
            <a:r>
              <a:rPr lang="en-US" sz="2050" i="1" dirty="0" smtClean="0">
                <a:solidFill>
                  <a:schemeClr val="bg1"/>
                </a:solidFill>
              </a:rPr>
              <a:t>Fill our hearts and flood our souls with one </a:t>
            </a:r>
            <a:r>
              <a:rPr lang="en-US" sz="2050" i="1" dirty="0" smtClean="0">
                <a:solidFill>
                  <a:schemeClr val="bg1"/>
                </a:solidFill>
              </a:rPr>
              <a:t>desire</a:t>
            </a:r>
          </a:p>
          <a:p>
            <a:endParaRPr lang="en-US" sz="2050" i="1" dirty="0" smtClean="0">
              <a:solidFill>
                <a:schemeClr val="bg1"/>
              </a:solidFill>
            </a:endParaRPr>
          </a:p>
          <a:p>
            <a:r>
              <a:rPr lang="en-US" sz="2050" i="1" dirty="0" smtClean="0">
                <a:solidFill>
                  <a:schemeClr val="bg1"/>
                </a:solidFill>
              </a:rPr>
              <a:t>Just to know You and To make You </a:t>
            </a:r>
            <a:r>
              <a:rPr lang="en-US" sz="2050" i="1" dirty="0" smtClean="0">
                <a:solidFill>
                  <a:schemeClr val="bg1"/>
                </a:solidFill>
              </a:rPr>
              <a:t>known, We </a:t>
            </a:r>
            <a:r>
              <a:rPr lang="en-US" sz="2050" i="1" dirty="0" smtClean="0">
                <a:solidFill>
                  <a:schemeClr val="bg1"/>
                </a:solidFill>
              </a:rPr>
              <a:t>lift Your name on </a:t>
            </a:r>
            <a:r>
              <a:rPr lang="en-US" sz="2050" i="1" dirty="0" smtClean="0">
                <a:solidFill>
                  <a:schemeClr val="bg1"/>
                </a:solidFill>
              </a:rPr>
              <a:t>High</a:t>
            </a:r>
          </a:p>
          <a:p>
            <a:r>
              <a:rPr lang="en-US" sz="2050" i="1" dirty="0" smtClean="0">
                <a:solidFill>
                  <a:schemeClr val="bg1"/>
                </a:solidFill>
              </a:rPr>
              <a:t>Shine through us and the darkness runs and </a:t>
            </a:r>
            <a:r>
              <a:rPr lang="en-US" sz="2050" i="1" dirty="0" smtClean="0">
                <a:solidFill>
                  <a:schemeClr val="bg1"/>
                </a:solidFill>
              </a:rPr>
              <a:t>hides</a:t>
            </a:r>
          </a:p>
          <a:p>
            <a:r>
              <a:rPr lang="en-US" sz="2050" i="1" dirty="0" smtClean="0">
                <a:solidFill>
                  <a:schemeClr val="bg1"/>
                </a:solidFill>
              </a:rPr>
              <a:t>We know we were born for so much more than ordinary </a:t>
            </a:r>
            <a:r>
              <a:rPr lang="en-US" sz="2050" i="1" dirty="0" smtClean="0">
                <a:solidFill>
                  <a:schemeClr val="bg1"/>
                </a:solidFill>
              </a:rPr>
              <a:t>lives</a:t>
            </a:r>
          </a:p>
          <a:p>
            <a:r>
              <a:rPr lang="en-US" sz="2050" i="1" dirty="0" smtClean="0">
                <a:solidFill>
                  <a:schemeClr val="bg1"/>
                </a:solidFill>
              </a:rPr>
              <a:t>It's time for us to more than just </a:t>
            </a:r>
            <a:r>
              <a:rPr lang="en-US" sz="2050" i="1" dirty="0" smtClean="0">
                <a:solidFill>
                  <a:schemeClr val="bg1"/>
                </a:solidFill>
              </a:rPr>
              <a:t>survive; We </a:t>
            </a:r>
            <a:r>
              <a:rPr lang="en-US" sz="2050" i="1" dirty="0" smtClean="0">
                <a:solidFill>
                  <a:schemeClr val="bg1"/>
                </a:solidFill>
              </a:rPr>
              <a:t>were born to </a:t>
            </a:r>
            <a:r>
              <a:rPr lang="en-US" sz="2050" i="1" dirty="0" smtClean="0">
                <a:solidFill>
                  <a:schemeClr val="bg1"/>
                </a:solidFill>
              </a:rPr>
              <a:t>thrive</a:t>
            </a:r>
          </a:p>
          <a:p>
            <a:endParaRPr lang="en-US" sz="2050" i="1" dirty="0" smtClean="0">
              <a:solidFill>
                <a:schemeClr val="bg1"/>
              </a:solidFill>
            </a:endParaRPr>
          </a:p>
          <a:p>
            <a:r>
              <a:rPr lang="en-US" sz="2050" dirty="0" smtClean="0">
                <a:solidFill>
                  <a:schemeClr val="bg1"/>
                </a:solidFill>
              </a:rPr>
              <a:t>Into Your Word we're digging </a:t>
            </a:r>
            <a:r>
              <a:rPr lang="en-US" sz="2050" dirty="0" smtClean="0">
                <a:solidFill>
                  <a:schemeClr val="bg1"/>
                </a:solidFill>
              </a:rPr>
              <a:t>deep, To </a:t>
            </a:r>
            <a:r>
              <a:rPr lang="en-US" sz="2050" dirty="0" smtClean="0">
                <a:solidFill>
                  <a:schemeClr val="bg1"/>
                </a:solidFill>
              </a:rPr>
              <a:t>know our Father's </a:t>
            </a:r>
            <a:r>
              <a:rPr lang="en-US" sz="2050" dirty="0" smtClean="0">
                <a:solidFill>
                  <a:schemeClr val="bg1"/>
                </a:solidFill>
              </a:rPr>
              <a:t>heart</a:t>
            </a:r>
          </a:p>
          <a:p>
            <a:r>
              <a:rPr lang="en-US" sz="2050" dirty="0" smtClean="0">
                <a:solidFill>
                  <a:schemeClr val="bg1"/>
                </a:solidFill>
              </a:rPr>
              <a:t>Into the world we're reaching </a:t>
            </a:r>
            <a:r>
              <a:rPr lang="en-US" sz="2050" dirty="0" smtClean="0">
                <a:solidFill>
                  <a:schemeClr val="bg1"/>
                </a:solidFill>
              </a:rPr>
              <a:t>out, To </a:t>
            </a:r>
            <a:r>
              <a:rPr lang="en-US" sz="2050" dirty="0" smtClean="0">
                <a:solidFill>
                  <a:schemeClr val="bg1"/>
                </a:solidFill>
              </a:rPr>
              <a:t>bring the Truth and </a:t>
            </a:r>
            <a:r>
              <a:rPr lang="en-US" sz="2050" dirty="0" smtClean="0">
                <a:solidFill>
                  <a:schemeClr val="bg1"/>
                </a:solidFill>
              </a:rPr>
              <a:t>Life</a:t>
            </a:r>
          </a:p>
          <a:p>
            <a:endParaRPr lang="en-US" sz="2050" i="1" dirty="0" smtClean="0">
              <a:solidFill>
                <a:schemeClr val="bg1"/>
              </a:solidFill>
            </a:endParaRPr>
          </a:p>
          <a:p>
            <a:r>
              <a:rPr lang="en-US" sz="2050" dirty="0" smtClean="0">
                <a:solidFill>
                  <a:schemeClr val="bg1"/>
                </a:solidFill>
              </a:rPr>
              <a:t>Joy Unspeakable, Faith Unsinkable </a:t>
            </a:r>
            <a:endParaRPr lang="en-US" sz="2050" dirty="0" smtClean="0">
              <a:solidFill>
                <a:schemeClr val="bg1"/>
              </a:solidFill>
            </a:endParaRPr>
          </a:p>
          <a:p>
            <a:r>
              <a:rPr lang="en-US" sz="2050" dirty="0" smtClean="0">
                <a:solidFill>
                  <a:schemeClr val="bg1"/>
                </a:solidFill>
              </a:rPr>
              <a:t>Love Unstoppable, Anything is possible</a:t>
            </a:r>
            <a:endParaRPr lang="en-US" sz="205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141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ONEhod</cp:lastModifiedBy>
  <cp:revision>17</cp:revision>
  <dcterms:created xsi:type="dcterms:W3CDTF">2006-08-16T00:00:00Z</dcterms:created>
  <dcterms:modified xsi:type="dcterms:W3CDTF">2015-07-17T10:56:27Z</dcterms:modified>
</cp:coreProperties>
</file>