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We lean not on our own understanding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We are Your sons, oh God, and we’re led by Your Spirit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We’re in this world but not conformed to it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We have the mind of Christ, we’re conformed to Your image</a:t>
            </a:r>
          </a:p>
          <a:p>
            <a:endParaRPr lang="en-US" sz="2400" i="1" dirty="0" smtClean="0">
              <a:solidFill>
                <a:schemeClr val="bg1"/>
              </a:solidFill>
            </a:endParaRPr>
          </a:p>
          <a:p>
            <a:r>
              <a:rPr lang="en-US" sz="2400" i="1" dirty="0" smtClean="0">
                <a:solidFill>
                  <a:schemeClr val="bg1"/>
                </a:solidFill>
              </a:rPr>
              <a:t>We’ve been given everything that </a:t>
            </a:r>
          </a:p>
          <a:p>
            <a:r>
              <a:rPr lang="en-US" sz="2400" i="1" dirty="0" smtClean="0">
                <a:solidFill>
                  <a:schemeClr val="bg1"/>
                </a:solidFill>
              </a:rPr>
              <a:t>Pertains to life and godliness through the knowledge of </a:t>
            </a:r>
            <a:r>
              <a:rPr lang="en-US" sz="2400" i="1" dirty="0" smtClean="0">
                <a:solidFill>
                  <a:schemeClr val="bg1"/>
                </a:solidFill>
              </a:rPr>
              <a:t>You</a:t>
            </a:r>
            <a:endParaRPr lang="en-US" sz="2400" i="1" dirty="0" smtClean="0">
              <a:solidFill>
                <a:schemeClr val="bg1"/>
              </a:solidFill>
            </a:endParaRPr>
          </a:p>
          <a:p>
            <a:endParaRPr lang="en-US" sz="2400" i="1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We will move these mountains by </a:t>
            </a:r>
            <a:r>
              <a:rPr lang="en-US" sz="2400" dirty="0" smtClean="0">
                <a:solidFill>
                  <a:schemeClr val="bg1"/>
                </a:solidFill>
              </a:rPr>
              <a:t>Your </a:t>
            </a:r>
            <a:r>
              <a:rPr lang="en-US" sz="2400" dirty="0" smtClean="0">
                <a:solidFill>
                  <a:schemeClr val="bg1"/>
                </a:solidFill>
              </a:rPr>
              <a:t>Faith within us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We will move these mountains for </a:t>
            </a:r>
            <a:r>
              <a:rPr lang="en-US" sz="2400" dirty="0" smtClean="0">
                <a:solidFill>
                  <a:schemeClr val="bg1"/>
                </a:solidFill>
              </a:rPr>
              <a:t>You live </a:t>
            </a:r>
            <a:r>
              <a:rPr lang="en-US" sz="2400" dirty="0" smtClean="0">
                <a:solidFill>
                  <a:schemeClr val="bg1"/>
                </a:solidFill>
              </a:rPr>
              <a:t>within us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We will move though mountains by </a:t>
            </a:r>
            <a:r>
              <a:rPr lang="en-US" sz="2400" dirty="0" smtClean="0">
                <a:solidFill>
                  <a:schemeClr val="bg1"/>
                </a:solidFill>
              </a:rPr>
              <a:t>Your </a:t>
            </a:r>
            <a:r>
              <a:rPr lang="en-US" sz="2400" dirty="0" smtClean="0">
                <a:solidFill>
                  <a:schemeClr val="bg1"/>
                </a:solidFill>
              </a:rPr>
              <a:t>Faith within us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We will move though mountains </a:t>
            </a:r>
            <a:r>
              <a:rPr lang="en-US" sz="2400" smtClean="0">
                <a:solidFill>
                  <a:schemeClr val="bg1"/>
                </a:solidFill>
              </a:rPr>
              <a:t>for </a:t>
            </a:r>
            <a:r>
              <a:rPr lang="en-US" sz="2400" smtClean="0">
                <a:solidFill>
                  <a:schemeClr val="bg1"/>
                </a:solidFill>
              </a:rPr>
              <a:t>You live </a:t>
            </a:r>
            <a:r>
              <a:rPr lang="en-US" sz="2400" dirty="0" smtClean="0">
                <a:solidFill>
                  <a:schemeClr val="bg1"/>
                </a:solidFill>
              </a:rPr>
              <a:t>within us</a:t>
            </a:r>
          </a:p>
          <a:p>
            <a:endParaRPr lang="en-US" sz="2400" i="1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Your promise I hold on to, Your promise I hold on to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Your promise I hold on to, Your promise I hold on to</a:t>
            </a:r>
            <a:endParaRPr lang="en-US" sz="24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123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ONEhod</cp:lastModifiedBy>
  <cp:revision>14</cp:revision>
  <dcterms:created xsi:type="dcterms:W3CDTF">2006-08-16T00:00:00Z</dcterms:created>
  <dcterms:modified xsi:type="dcterms:W3CDTF">2016-04-19T10:27:30Z</dcterms:modified>
</cp:coreProperties>
</file>