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It’s Christ Who lives in me, for I’ve been crucified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With Him, it is no longer I who live but Jesus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This very life I live, It is His very life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have the mind of Christ, I have His Very Spirit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have the mind of Christ, I have His Very Spirit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I’m seated now with Him above all circumstances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Your resurrection power, Lord, works in me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You were raised from death, and I was there in You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was raised with You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was raised with You, I’m hid in You, I live in You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i="1" dirty="0" smtClean="0">
                <a:solidFill>
                  <a:schemeClr val="bg1"/>
                </a:solidFill>
              </a:rPr>
              <a:t>Where You go I go, What You say I say</a:t>
            </a:r>
          </a:p>
          <a:p>
            <a:r>
              <a:rPr lang="en-US" i="1" dirty="0" smtClean="0">
                <a:solidFill>
                  <a:schemeClr val="bg1"/>
                </a:solidFill>
              </a:rPr>
              <a:t>What You pray I pray, What You pray I pray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Though the world does not know us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Father calls us sons and we know that we are born of God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We’re the sons of God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Left Brace 3"/>
          <p:cNvSpPr/>
          <p:nvPr/>
        </p:nvSpPr>
        <p:spPr>
          <a:xfrm>
            <a:off x="762000" y="76200"/>
            <a:ext cx="457200" cy="39624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e 4"/>
          <p:cNvSpPr/>
          <p:nvPr/>
        </p:nvSpPr>
        <p:spPr>
          <a:xfrm rot="10800000">
            <a:off x="8001000" y="76200"/>
            <a:ext cx="457200" cy="3962400"/>
          </a:xfrm>
          <a:prstGeom prst="leftBrace">
            <a:avLst/>
          </a:prstGeom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118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ONEhod</cp:lastModifiedBy>
  <cp:revision>11</cp:revision>
  <dcterms:created xsi:type="dcterms:W3CDTF">2006-08-16T00:00:00Z</dcterms:created>
  <dcterms:modified xsi:type="dcterms:W3CDTF">2015-07-10T15:48:49Z</dcterms:modified>
</cp:coreProperties>
</file>