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I have eternal life inside of me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I have the life of Jesus overflowing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I am expanding to contain more and more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Of the Word and life of God in me</a:t>
            </a:r>
          </a:p>
          <a:p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It rises up inside me like the tide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Engulfs and floods my body and my mind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Bringing restoration to my soul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And now I know that I am whole</a:t>
            </a:r>
          </a:p>
          <a:p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i="1" dirty="0" smtClean="0">
                <a:solidFill>
                  <a:schemeClr val="bg1"/>
                </a:solidFill>
              </a:rPr>
              <a:t>The life of heaven is flowing in and out of me</a:t>
            </a:r>
          </a:p>
          <a:p>
            <a:r>
              <a:rPr lang="en-US" sz="2200" i="1" dirty="0" smtClean="0">
                <a:solidFill>
                  <a:schemeClr val="bg1"/>
                </a:solidFill>
              </a:rPr>
              <a:t>The life of heaven is flowing in and out of me</a:t>
            </a:r>
          </a:p>
          <a:p>
            <a:r>
              <a:rPr lang="en-US" sz="2200" i="1" dirty="0" smtClean="0">
                <a:solidFill>
                  <a:schemeClr val="bg1"/>
                </a:solidFill>
              </a:rPr>
              <a:t>The life of heaven is flowing in and out of me</a:t>
            </a:r>
          </a:p>
          <a:p>
            <a:r>
              <a:rPr lang="en-US" sz="2200" i="1" dirty="0" smtClean="0">
                <a:solidFill>
                  <a:schemeClr val="bg1"/>
                </a:solidFill>
              </a:rPr>
              <a:t>The life of heaven is flowing in and out of me</a:t>
            </a:r>
          </a:p>
          <a:p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Miracle life, saving life, heaven’s life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The God kind is in me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118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ONEhod</cp:lastModifiedBy>
  <cp:revision>11</cp:revision>
  <dcterms:created xsi:type="dcterms:W3CDTF">2006-08-16T00:00:00Z</dcterms:created>
  <dcterms:modified xsi:type="dcterms:W3CDTF">2015-07-10T15:48:28Z</dcterms:modified>
</cp:coreProperties>
</file>