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700" dirty="0" smtClean="0">
                <a:solidFill>
                  <a:schemeClr val="bg1"/>
                </a:solidFill>
              </a:rPr>
              <a:t>Behold what manner of love, was given unto us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The Father calls us His sons, born of the Word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Not of corruptible seed, but incorruptible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Through Your Spirit, oh God</a:t>
            </a:r>
          </a:p>
          <a:p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dirty="0" smtClean="0">
                <a:solidFill>
                  <a:schemeClr val="bg1"/>
                </a:solidFill>
              </a:rPr>
              <a:t>It is You, We adore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It is You, praises are for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Only You, the heavens declare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It is You, It is You</a:t>
            </a:r>
          </a:p>
          <a:p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i="1" dirty="0" smtClean="0">
                <a:solidFill>
                  <a:schemeClr val="bg1"/>
                </a:solidFill>
              </a:rPr>
              <a:t>Holy, holy are You, Awesome Father</a:t>
            </a:r>
          </a:p>
          <a:p>
            <a:r>
              <a:rPr lang="en-US" sz="1700" i="1" dirty="0" smtClean="0">
                <a:solidFill>
                  <a:schemeClr val="bg1"/>
                </a:solidFill>
              </a:rPr>
              <a:t>Holy, holy is Your Name, oh Lord</a:t>
            </a:r>
          </a:p>
          <a:p>
            <a:r>
              <a:rPr lang="en-US" sz="1700" i="1" dirty="0" smtClean="0">
                <a:solidFill>
                  <a:schemeClr val="bg1"/>
                </a:solidFill>
              </a:rPr>
              <a:t>Holy, holy are You, Holy Spirit</a:t>
            </a:r>
          </a:p>
          <a:p>
            <a:r>
              <a:rPr lang="en-US" sz="1700" i="1" dirty="0" smtClean="0">
                <a:solidFill>
                  <a:schemeClr val="bg1"/>
                </a:solidFill>
              </a:rPr>
              <a:t>Holy are your sons too, born of You</a:t>
            </a:r>
          </a:p>
          <a:p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dirty="0" smtClean="0">
                <a:solidFill>
                  <a:schemeClr val="bg1"/>
                </a:solidFill>
              </a:rPr>
              <a:t>It is You, we adore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It is You, only You</a:t>
            </a:r>
          </a:p>
          <a:p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dirty="0" smtClean="0">
                <a:solidFill>
                  <a:schemeClr val="bg1"/>
                </a:solidFill>
              </a:rPr>
              <a:t>Yes, we know, we’re in You, we are one, one with You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New creation, old things passed away, all things new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We have put on new man, who’s been made like Yourself</a:t>
            </a:r>
          </a:p>
          <a:p>
            <a:r>
              <a:rPr lang="en-US" sz="1700" dirty="0" smtClean="0">
                <a:solidFill>
                  <a:schemeClr val="bg1"/>
                </a:solidFill>
              </a:rPr>
              <a:t>In true righteousness, in true holiness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152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11</cp:revision>
  <dcterms:created xsi:type="dcterms:W3CDTF">2006-08-16T00:00:00Z</dcterms:created>
  <dcterms:modified xsi:type="dcterms:W3CDTF">2015-07-10T15:48:01Z</dcterms:modified>
</cp:coreProperties>
</file>