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700" dirty="0" err="1" smtClean="0">
                <a:solidFill>
                  <a:schemeClr val="bg1"/>
                </a:solidFill>
              </a:rPr>
              <a:t>Vedeti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ce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dragoste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Tatal</a:t>
            </a:r>
            <a:r>
              <a:rPr lang="en-US" sz="1700" dirty="0" smtClean="0">
                <a:solidFill>
                  <a:schemeClr val="bg1"/>
                </a:solidFill>
              </a:rPr>
              <a:t> ne-a </a:t>
            </a:r>
            <a:r>
              <a:rPr lang="en-US" sz="1700" dirty="0" err="1" smtClean="0">
                <a:solidFill>
                  <a:schemeClr val="bg1"/>
                </a:solidFill>
              </a:rPr>
              <a:t>aratat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Sa ne </a:t>
            </a:r>
            <a:r>
              <a:rPr lang="en-US" sz="1700" dirty="0" err="1" smtClean="0">
                <a:solidFill>
                  <a:schemeClr val="bg1"/>
                </a:solidFill>
              </a:rPr>
              <a:t>numim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fiii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Lui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nascuti</a:t>
            </a:r>
            <a:r>
              <a:rPr lang="en-US" sz="1700" dirty="0" smtClean="0">
                <a:solidFill>
                  <a:schemeClr val="bg1"/>
                </a:solidFill>
              </a:rPr>
              <a:t> din </a:t>
            </a:r>
            <a:r>
              <a:rPr lang="en-US" sz="1700" dirty="0" err="1" smtClean="0">
                <a:solidFill>
                  <a:schemeClr val="bg1"/>
                </a:solidFill>
              </a:rPr>
              <a:t>Cuvant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err="1" smtClean="0">
                <a:solidFill>
                  <a:schemeClr val="bg1"/>
                </a:solidFill>
              </a:rPr>
              <a:t>Dintr</a:t>
            </a:r>
            <a:r>
              <a:rPr lang="en-US" sz="1700" dirty="0" smtClean="0">
                <a:solidFill>
                  <a:schemeClr val="bg1"/>
                </a:solidFill>
              </a:rPr>
              <a:t>-o </a:t>
            </a:r>
            <a:r>
              <a:rPr lang="en-US" sz="1700" dirty="0" err="1" smtClean="0">
                <a:solidFill>
                  <a:schemeClr val="bg1"/>
                </a:solidFill>
              </a:rPr>
              <a:t>samanta</a:t>
            </a:r>
            <a:r>
              <a:rPr lang="en-US" sz="1700" dirty="0" smtClean="0">
                <a:solidFill>
                  <a:schemeClr val="bg1"/>
                </a:solidFill>
              </a:rPr>
              <a:t> care, nu </a:t>
            </a:r>
            <a:r>
              <a:rPr lang="en-US" sz="1700" dirty="0" err="1" smtClean="0">
                <a:solidFill>
                  <a:schemeClr val="bg1"/>
                </a:solidFill>
              </a:rPr>
              <a:t>poate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putrezi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err="1" smtClean="0">
                <a:solidFill>
                  <a:schemeClr val="bg1"/>
                </a:solidFill>
              </a:rPr>
              <a:t>Prin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Duhul</a:t>
            </a:r>
            <a:r>
              <a:rPr lang="en-US" sz="1700" dirty="0" smtClean="0">
                <a:solidFill>
                  <a:schemeClr val="bg1"/>
                </a:solidFill>
              </a:rPr>
              <a:t> Tau, Tata    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err="1" smtClean="0">
                <a:solidFill>
                  <a:schemeClr val="bg1"/>
                </a:solidFill>
              </a:rPr>
              <a:t>Pe</a:t>
            </a:r>
            <a:r>
              <a:rPr lang="en-US" sz="1700" dirty="0" smtClean="0">
                <a:solidFill>
                  <a:schemeClr val="bg1"/>
                </a:solidFill>
              </a:rPr>
              <a:t> Tin’, Te-</a:t>
            </a:r>
            <a:r>
              <a:rPr lang="en-US" sz="1700" dirty="0" err="1" smtClean="0">
                <a:solidFill>
                  <a:schemeClr val="bg1"/>
                </a:solidFill>
              </a:rPr>
              <a:t>adoram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err="1" smtClean="0">
                <a:solidFill>
                  <a:schemeClr val="bg1"/>
                </a:solidFill>
              </a:rPr>
              <a:t>Doar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Tu</a:t>
            </a:r>
            <a:r>
              <a:rPr lang="en-US" sz="1700" dirty="0" smtClean="0">
                <a:solidFill>
                  <a:schemeClr val="bg1"/>
                </a:solidFill>
              </a:rPr>
              <a:t>, Tata ne </a:t>
            </a:r>
            <a:r>
              <a:rPr lang="en-US" sz="1700" dirty="0" err="1" smtClean="0">
                <a:solidFill>
                  <a:schemeClr val="bg1"/>
                </a:solidFill>
              </a:rPr>
              <a:t>esti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err="1" smtClean="0">
                <a:solidFill>
                  <a:schemeClr val="bg1"/>
                </a:solidFill>
              </a:rPr>
              <a:t>Doar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Tu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cerul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spune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Ca </a:t>
            </a:r>
            <a:r>
              <a:rPr lang="en-US" sz="1700" dirty="0" err="1" smtClean="0">
                <a:solidFill>
                  <a:schemeClr val="bg1"/>
                </a:solidFill>
              </a:rPr>
              <a:t>esti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Tu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doar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Tu</a:t>
            </a:r>
            <a:endParaRPr lang="en-US" sz="1700" dirty="0" smtClean="0">
              <a:solidFill>
                <a:schemeClr val="bg1"/>
              </a:solidFill>
            </a:endParaRP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i="1" dirty="0" err="1" smtClean="0">
                <a:solidFill>
                  <a:schemeClr val="bg1"/>
                </a:solidFill>
              </a:rPr>
              <a:t>Sfant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esti</a:t>
            </a:r>
            <a:r>
              <a:rPr lang="en-US" sz="1700" i="1" dirty="0" smtClean="0">
                <a:solidFill>
                  <a:schemeClr val="bg1"/>
                </a:solidFill>
              </a:rPr>
              <a:t>, </a:t>
            </a:r>
            <a:r>
              <a:rPr lang="en-US" sz="1700" i="1" dirty="0" err="1" smtClean="0">
                <a:solidFill>
                  <a:schemeClr val="bg1"/>
                </a:solidFill>
              </a:rPr>
              <a:t>Sfant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esti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Tu</a:t>
            </a:r>
            <a:r>
              <a:rPr lang="en-US" sz="1700" i="1" dirty="0" smtClean="0">
                <a:solidFill>
                  <a:schemeClr val="bg1"/>
                </a:solidFill>
              </a:rPr>
              <a:t>, </a:t>
            </a:r>
            <a:r>
              <a:rPr lang="en-US" sz="1700" i="1" dirty="0" err="1" smtClean="0">
                <a:solidFill>
                  <a:schemeClr val="bg1"/>
                </a:solidFill>
              </a:rPr>
              <a:t>Dulce</a:t>
            </a:r>
            <a:r>
              <a:rPr lang="en-US" sz="1700" i="1" dirty="0" smtClean="0">
                <a:solidFill>
                  <a:schemeClr val="bg1"/>
                </a:solidFill>
              </a:rPr>
              <a:t> Tata  </a:t>
            </a:r>
          </a:p>
          <a:p>
            <a:r>
              <a:rPr lang="en-US" sz="1700" i="1" dirty="0" err="1" smtClean="0">
                <a:solidFill>
                  <a:schemeClr val="bg1"/>
                </a:solidFill>
              </a:rPr>
              <a:t>Sfant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esti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Tu</a:t>
            </a:r>
            <a:r>
              <a:rPr lang="en-US" sz="1700" i="1" dirty="0" smtClean="0">
                <a:solidFill>
                  <a:schemeClr val="bg1"/>
                </a:solidFill>
              </a:rPr>
              <a:t>, </a:t>
            </a:r>
            <a:r>
              <a:rPr lang="en-US" sz="1700" i="1" dirty="0" err="1" smtClean="0">
                <a:solidFill>
                  <a:schemeClr val="bg1"/>
                </a:solidFill>
              </a:rPr>
              <a:t>Isus</a:t>
            </a:r>
            <a:r>
              <a:rPr lang="en-US" sz="1700" i="1" dirty="0" smtClean="0">
                <a:solidFill>
                  <a:schemeClr val="bg1"/>
                </a:solidFill>
              </a:rPr>
              <a:t>, </a:t>
            </a:r>
            <a:r>
              <a:rPr lang="en-US" sz="1700" i="1" dirty="0" err="1" smtClean="0">
                <a:solidFill>
                  <a:schemeClr val="bg1"/>
                </a:solidFill>
              </a:rPr>
              <a:t>Domnul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meu</a:t>
            </a:r>
            <a:r>
              <a:rPr lang="en-US" sz="1700" i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Din Ti-ne </a:t>
            </a:r>
            <a:r>
              <a:rPr lang="en-US" sz="1700" i="1" dirty="0" err="1" smtClean="0">
                <a:solidFill>
                  <a:schemeClr val="bg1"/>
                </a:solidFill>
              </a:rPr>
              <a:t>venim</a:t>
            </a:r>
            <a:r>
              <a:rPr lang="en-US" sz="1700" i="1" dirty="0" smtClean="0">
                <a:solidFill>
                  <a:schemeClr val="bg1"/>
                </a:solidFill>
              </a:rPr>
              <a:t>, </a:t>
            </a:r>
            <a:r>
              <a:rPr lang="en-US" sz="1700" i="1" dirty="0" err="1" smtClean="0">
                <a:solidFill>
                  <a:schemeClr val="bg1"/>
                </a:solidFill>
              </a:rPr>
              <a:t>Sfinte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Tata  </a:t>
            </a:r>
            <a:r>
              <a:rPr lang="en-US" sz="1700" i="1" dirty="0" err="1" smtClean="0">
                <a:solidFill>
                  <a:schemeClr val="bg1"/>
                </a:solidFill>
              </a:rPr>
              <a:t>Sfinti</a:t>
            </a:r>
            <a:r>
              <a:rPr lang="en-US" sz="1700" i="1" dirty="0" smtClean="0">
                <a:solidFill>
                  <a:schemeClr val="bg1"/>
                </a:solidFill>
              </a:rPr>
              <a:t> ca Tine </a:t>
            </a:r>
            <a:r>
              <a:rPr lang="en-US" sz="1700" i="1" dirty="0" err="1" smtClean="0">
                <a:solidFill>
                  <a:schemeClr val="bg1"/>
                </a:solidFill>
              </a:rPr>
              <a:t>sunt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r>
              <a:rPr lang="en-US" sz="1700" i="1" dirty="0" err="1" smtClean="0">
                <a:solidFill>
                  <a:schemeClr val="bg1"/>
                </a:solidFill>
              </a:rPr>
              <a:t>fiii</a:t>
            </a:r>
            <a:r>
              <a:rPr lang="en-US" sz="1700" i="1" dirty="0" smtClean="0">
                <a:solidFill>
                  <a:schemeClr val="bg1"/>
                </a:solidFill>
              </a:rPr>
              <a:t> Tai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err="1" smtClean="0">
                <a:solidFill>
                  <a:schemeClr val="bg1"/>
                </a:solidFill>
              </a:rPr>
              <a:t>Pe</a:t>
            </a:r>
            <a:r>
              <a:rPr lang="en-US" sz="1700" dirty="0" smtClean="0">
                <a:solidFill>
                  <a:schemeClr val="bg1"/>
                </a:solidFill>
              </a:rPr>
              <a:t> Tin’, Te-</a:t>
            </a:r>
            <a:r>
              <a:rPr lang="en-US" sz="1700" dirty="0" err="1" smtClean="0">
                <a:solidFill>
                  <a:schemeClr val="bg1"/>
                </a:solidFill>
              </a:rPr>
              <a:t>adoram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smtClean="0">
                <a:solidFill>
                  <a:schemeClr val="bg1"/>
                </a:solidFill>
              </a:rPr>
              <a:t>Tata </a:t>
            </a:r>
            <a:r>
              <a:rPr lang="en-US" sz="1700" dirty="0" err="1" smtClean="0">
                <a:solidFill>
                  <a:schemeClr val="bg1"/>
                </a:solidFill>
              </a:rPr>
              <a:t>doar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pe</a:t>
            </a:r>
            <a:r>
              <a:rPr lang="en-US" sz="1700" dirty="0" smtClean="0">
                <a:solidFill>
                  <a:schemeClr val="bg1"/>
                </a:solidFill>
              </a:rPr>
              <a:t> Tin’</a:t>
            </a:r>
          </a:p>
          <a:p>
            <a:endParaRPr lang="en-US" sz="1700" dirty="0" err="1" smtClean="0">
              <a:solidFill>
                <a:schemeClr val="bg1"/>
              </a:solidFill>
            </a:endParaRPr>
          </a:p>
          <a:p>
            <a:r>
              <a:rPr lang="en-US" sz="1700" dirty="0" err="1" smtClean="0">
                <a:solidFill>
                  <a:schemeClr val="bg1"/>
                </a:solidFill>
              </a:rPr>
              <a:t>Da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noi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stim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esti</a:t>
            </a:r>
            <a:r>
              <a:rPr lang="en-US" sz="1700" dirty="0" smtClean="0">
                <a:solidFill>
                  <a:schemeClr val="bg1"/>
                </a:solidFill>
              </a:rPr>
              <a:t> in </a:t>
            </a:r>
            <a:r>
              <a:rPr lang="en-US" sz="1700" dirty="0" err="1" smtClean="0">
                <a:solidFill>
                  <a:schemeClr val="bg1"/>
                </a:solidFill>
              </a:rPr>
              <a:t>noi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Isus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una</a:t>
            </a:r>
            <a:r>
              <a:rPr lang="en-US" sz="1700" dirty="0" smtClean="0">
                <a:solidFill>
                  <a:schemeClr val="bg1"/>
                </a:solidFill>
              </a:rPr>
              <a:t> cu </a:t>
            </a:r>
            <a:r>
              <a:rPr lang="en-US" sz="1700" dirty="0" err="1" smtClean="0">
                <a:solidFill>
                  <a:schemeClr val="bg1"/>
                </a:solidFill>
              </a:rPr>
              <a:t>noi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err="1" smtClean="0">
                <a:solidFill>
                  <a:schemeClr val="bg1"/>
                </a:solidFill>
              </a:rPr>
              <a:t>Cele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vechi</a:t>
            </a:r>
            <a:r>
              <a:rPr lang="en-US" sz="1700" dirty="0" smtClean="0">
                <a:solidFill>
                  <a:schemeClr val="bg1"/>
                </a:solidFill>
              </a:rPr>
              <a:t> s-au </a:t>
            </a:r>
            <a:r>
              <a:rPr lang="en-US" sz="1700" dirty="0" err="1" smtClean="0">
                <a:solidFill>
                  <a:schemeClr val="bg1"/>
                </a:solidFill>
              </a:rPr>
              <a:t>dus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toate</a:t>
            </a:r>
            <a:r>
              <a:rPr lang="en-US" sz="1700" dirty="0" smtClean="0">
                <a:solidFill>
                  <a:schemeClr val="bg1"/>
                </a:solidFill>
              </a:rPr>
              <a:t> s-au </a:t>
            </a:r>
            <a:r>
              <a:rPr lang="en-US" sz="1700" dirty="0" err="1" smtClean="0">
                <a:solidFill>
                  <a:schemeClr val="bg1"/>
                </a:solidFill>
              </a:rPr>
              <a:t>facut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noi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err="1" smtClean="0">
                <a:solidFill>
                  <a:schemeClr val="bg1"/>
                </a:solidFill>
              </a:rPr>
              <a:t>Imbracati</a:t>
            </a:r>
            <a:r>
              <a:rPr lang="en-US" sz="1700" dirty="0" smtClean="0">
                <a:solidFill>
                  <a:schemeClr val="bg1"/>
                </a:solidFill>
              </a:rPr>
              <a:t> cu-</a:t>
            </a:r>
            <a:r>
              <a:rPr lang="en-US" sz="1700" dirty="0" err="1" smtClean="0">
                <a:solidFill>
                  <a:schemeClr val="bg1"/>
                </a:solidFill>
              </a:rPr>
              <a:t>omul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nou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dupa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</a:rPr>
              <a:t>chipul</a:t>
            </a:r>
            <a:r>
              <a:rPr lang="en-US" sz="1700" dirty="0" smtClean="0">
                <a:solidFill>
                  <a:schemeClr val="bg1"/>
                </a:solidFill>
              </a:rPr>
              <a:t> Tau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In </a:t>
            </a:r>
            <a:r>
              <a:rPr lang="en-US" sz="1700" dirty="0" err="1" smtClean="0">
                <a:solidFill>
                  <a:schemeClr val="bg1"/>
                </a:solidFill>
              </a:rPr>
              <a:t>neprihanire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  <a:r>
              <a:rPr lang="en-US" sz="1700" dirty="0" err="1" smtClean="0">
                <a:solidFill>
                  <a:schemeClr val="bg1"/>
                </a:solidFill>
              </a:rPr>
              <a:t>si</a:t>
            </a:r>
            <a:r>
              <a:rPr lang="en-US" sz="1700" dirty="0" smtClean="0">
                <a:solidFill>
                  <a:schemeClr val="bg1"/>
                </a:solidFill>
              </a:rPr>
              <a:t>-n </a:t>
            </a:r>
            <a:r>
              <a:rPr lang="en-US" sz="1700" dirty="0" err="1" smtClean="0">
                <a:solidFill>
                  <a:schemeClr val="bg1"/>
                </a:solidFill>
              </a:rPr>
              <a:t>sfintenie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12</cp:revision>
  <dcterms:created xsi:type="dcterms:W3CDTF">2006-08-16T00:00:00Z</dcterms:created>
  <dcterms:modified xsi:type="dcterms:W3CDTF">2015-07-17T23:19:50Z</dcterms:modified>
</cp:coreProperties>
</file>