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1900" dirty="0" smtClean="0">
                <a:solidFill>
                  <a:schemeClr val="bg1"/>
                </a:solidFill>
              </a:rPr>
              <a:t>The fullness of Your grace is here in me</a:t>
            </a:r>
          </a:p>
          <a:p>
            <a:r>
              <a:rPr lang="en-US" sz="1900" dirty="0" smtClean="0">
                <a:solidFill>
                  <a:schemeClr val="bg1"/>
                </a:solidFill>
              </a:rPr>
              <a:t>The richness of Your beauty’s all I see</a:t>
            </a:r>
          </a:p>
          <a:p>
            <a:r>
              <a:rPr lang="en-US" sz="1900" dirty="0" smtClean="0">
                <a:solidFill>
                  <a:schemeClr val="bg1"/>
                </a:solidFill>
              </a:rPr>
              <a:t>The brightness of Your glory rises up</a:t>
            </a:r>
          </a:p>
          <a:p>
            <a:r>
              <a:rPr lang="en-US" sz="1900" dirty="0" smtClean="0">
                <a:solidFill>
                  <a:schemeClr val="bg1"/>
                </a:solidFill>
              </a:rPr>
              <a:t>In You, sweet Father, I’m completely satisfied</a:t>
            </a:r>
          </a:p>
          <a:p>
            <a:endParaRPr lang="en-US" sz="1900" dirty="0" smtClean="0">
              <a:solidFill>
                <a:schemeClr val="bg1"/>
              </a:solidFill>
            </a:endParaRPr>
          </a:p>
          <a:p>
            <a:r>
              <a:rPr lang="en-US" sz="1900" i="1" dirty="0" smtClean="0">
                <a:solidFill>
                  <a:schemeClr val="bg1"/>
                </a:solidFill>
              </a:rPr>
              <a:t>With You I sing, I dance</a:t>
            </a:r>
          </a:p>
          <a:p>
            <a:r>
              <a:rPr lang="en-US" sz="1900" i="1" dirty="0" smtClean="0">
                <a:solidFill>
                  <a:schemeClr val="bg1"/>
                </a:solidFill>
              </a:rPr>
              <a:t>Rejoice in this divine romance</a:t>
            </a:r>
          </a:p>
          <a:p>
            <a:r>
              <a:rPr lang="en-US" sz="1900" i="1" dirty="0" smtClean="0">
                <a:solidFill>
                  <a:schemeClr val="bg1"/>
                </a:solidFill>
              </a:rPr>
              <a:t>I am born of the Word</a:t>
            </a:r>
          </a:p>
          <a:p>
            <a:r>
              <a:rPr lang="en-US" sz="1900" i="1" dirty="0" smtClean="0">
                <a:solidFill>
                  <a:schemeClr val="bg1"/>
                </a:solidFill>
              </a:rPr>
              <a:t>I’m in your love, Your perfect love</a:t>
            </a:r>
          </a:p>
          <a:p>
            <a:endParaRPr lang="en-US" sz="1900" dirty="0" smtClean="0">
              <a:solidFill>
                <a:schemeClr val="bg1"/>
              </a:solidFill>
            </a:endParaRPr>
          </a:p>
          <a:p>
            <a:r>
              <a:rPr lang="en-US" sz="1900" dirty="0" smtClean="0">
                <a:solidFill>
                  <a:schemeClr val="bg1"/>
                </a:solidFill>
              </a:rPr>
              <a:t>A deep, deep flood, living water flows from You</a:t>
            </a:r>
          </a:p>
          <a:p>
            <a:r>
              <a:rPr lang="en-US" sz="1900" dirty="0" smtClean="0">
                <a:solidFill>
                  <a:schemeClr val="bg1"/>
                </a:solidFill>
              </a:rPr>
              <a:t>And deep, deep love, flowing through the Father’s sons</a:t>
            </a:r>
          </a:p>
          <a:p>
            <a:r>
              <a:rPr lang="en-US" sz="1900" dirty="0" smtClean="0">
                <a:solidFill>
                  <a:schemeClr val="bg1"/>
                </a:solidFill>
              </a:rPr>
              <a:t>Through Your living blood, I’m made white as snow</a:t>
            </a:r>
          </a:p>
          <a:p>
            <a:r>
              <a:rPr lang="en-US" sz="1900" dirty="0" smtClean="0">
                <a:solidFill>
                  <a:schemeClr val="bg1"/>
                </a:solidFill>
              </a:rPr>
              <a:t>In You, Precious Lord, I have peace and joy</a:t>
            </a:r>
          </a:p>
          <a:p>
            <a:endParaRPr lang="en-US" sz="1900" dirty="0" smtClean="0">
              <a:solidFill>
                <a:schemeClr val="bg1"/>
              </a:solidFill>
            </a:endParaRPr>
          </a:p>
          <a:p>
            <a:r>
              <a:rPr lang="en-US" sz="1900" i="1" dirty="0" smtClean="0">
                <a:solidFill>
                  <a:schemeClr val="bg1"/>
                </a:solidFill>
              </a:rPr>
              <a:t>With You we sing, we dance</a:t>
            </a:r>
          </a:p>
          <a:p>
            <a:r>
              <a:rPr lang="en-US" sz="1900" i="1" dirty="0" smtClean="0">
                <a:solidFill>
                  <a:schemeClr val="bg1"/>
                </a:solidFill>
              </a:rPr>
              <a:t>We rejoice in this divine romance</a:t>
            </a:r>
          </a:p>
          <a:p>
            <a:r>
              <a:rPr lang="en-US" sz="1900" i="1" dirty="0" smtClean="0">
                <a:solidFill>
                  <a:schemeClr val="bg1"/>
                </a:solidFill>
              </a:rPr>
              <a:t>We are born of the Word</a:t>
            </a:r>
          </a:p>
          <a:p>
            <a:r>
              <a:rPr lang="en-US" sz="1900" i="1" dirty="0" smtClean="0">
                <a:solidFill>
                  <a:schemeClr val="bg1"/>
                </a:solidFill>
              </a:rPr>
              <a:t>We’re in your love, Your perfect love</a:t>
            </a:r>
            <a:endParaRPr lang="en-US" sz="19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11</cp:revision>
  <dcterms:created xsi:type="dcterms:W3CDTF">2006-08-16T00:00:00Z</dcterms:created>
  <dcterms:modified xsi:type="dcterms:W3CDTF">2015-07-10T15:48:18Z</dcterms:modified>
</cp:coreProperties>
</file>