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Intr</a:t>
            </a:r>
            <a:r>
              <a:rPr lang="en-US" sz="1800" b="1" dirty="0" smtClean="0">
                <a:solidFill>
                  <a:schemeClr val="bg1"/>
                </a:solidFill>
              </a:rPr>
              <a:t>-un </a:t>
            </a:r>
            <a:r>
              <a:rPr lang="en-US" sz="1800" b="1" dirty="0" err="1" smtClean="0">
                <a:solidFill>
                  <a:schemeClr val="bg1"/>
                </a:solidFill>
              </a:rPr>
              <a:t>susur</a:t>
            </a:r>
            <a:r>
              <a:rPr lang="en-US" sz="1800" b="1" dirty="0" smtClean="0">
                <a:solidFill>
                  <a:schemeClr val="bg1"/>
                </a:solidFill>
              </a:rPr>
              <a:t> bland,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descatusat</a:t>
            </a:r>
            <a:r>
              <a:rPr lang="en-US" sz="1800" b="1" dirty="0" smtClean="0">
                <a:solidFill>
                  <a:schemeClr val="bg1"/>
                </a:solidFill>
              </a:rPr>
              <a:t>,  cu cant </a:t>
            </a:r>
            <a:r>
              <a:rPr lang="en-US" sz="1800" b="1" dirty="0" err="1" smtClean="0">
                <a:solidFill>
                  <a:schemeClr val="bg1"/>
                </a:solidFill>
              </a:rPr>
              <a:t>inconjurat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 </a:t>
            </a: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Toti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vrajmasii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i-ai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indepartat</a:t>
            </a:r>
            <a:r>
              <a:rPr lang="en-US" sz="1800" b="1" dirty="0" smtClean="0">
                <a:solidFill>
                  <a:schemeClr val="bg1"/>
                </a:solidFill>
              </a:rPr>
              <a:t>,  </a:t>
            </a:r>
            <a:r>
              <a:rPr lang="en-US" sz="1800" b="1" dirty="0" err="1" smtClean="0">
                <a:solidFill>
                  <a:schemeClr val="bg1"/>
                </a:solidFill>
              </a:rPr>
              <a:t>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frica-i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alungat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smtClean="0">
                <a:solidFill>
                  <a:schemeClr val="bg1"/>
                </a:solidFill>
              </a:rPr>
              <a:t>Nu </a:t>
            </a:r>
            <a:r>
              <a:rPr lang="en-US" sz="1800" b="1" i="1" dirty="0" err="1" smtClean="0">
                <a:solidFill>
                  <a:schemeClr val="bg1"/>
                </a:solidFill>
              </a:rPr>
              <a:t>mai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rob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sa</a:t>
            </a:r>
            <a:r>
              <a:rPr lang="en-US" sz="1800" b="1" i="1" dirty="0" smtClean="0">
                <a:solidFill>
                  <a:schemeClr val="bg1"/>
                </a:solidFill>
              </a:rPr>
              <a:t> ma tem,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acum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fiul</a:t>
            </a:r>
            <a:r>
              <a:rPr lang="en-US" sz="1800" b="1" i="1" dirty="0" smtClean="0">
                <a:solidFill>
                  <a:schemeClr val="bg1"/>
                </a:solidFill>
              </a:rPr>
              <a:t> Tau   </a:t>
            </a:r>
          </a:p>
          <a:p>
            <a:pPr latinLnBrk="1"/>
            <a:r>
              <a:rPr lang="en-US" sz="1800" b="1" i="1" dirty="0" smtClean="0">
                <a:solidFill>
                  <a:schemeClr val="bg1"/>
                </a:solidFill>
              </a:rPr>
              <a:t>Nu </a:t>
            </a:r>
            <a:r>
              <a:rPr lang="en-US" sz="1800" b="1" i="1" dirty="0" err="1" smtClean="0">
                <a:solidFill>
                  <a:schemeClr val="bg1"/>
                </a:solidFill>
              </a:rPr>
              <a:t>mai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rob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sa</a:t>
            </a:r>
            <a:r>
              <a:rPr lang="en-US" sz="1800" b="1" i="1" dirty="0" smtClean="0">
                <a:solidFill>
                  <a:schemeClr val="bg1"/>
                </a:solidFill>
              </a:rPr>
              <a:t> ma tem,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i="1" dirty="0" smtClean="0">
                <a:solidFill>
                  <a:schemeClr val="bg1"/>
                </a:solidFill>
              </a:rPr>
              <a:t> de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Dumnezeu</a:t>
            </a:r>
            <a:endParaRPr lang="en-US" sz="1800" b="1" i="1" dirty="0" smtClean="0">
              <a:solidFill>
                <a:schemeClr val="bg1"/>
              </a:solidFill>
            </a:endParaRPr>
          </a:p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Din </a:t>
            </a:r>
            <a:r>
              <a:rPr lang="en-US" sz="1800" b="1" dirty="0" err="1" smtClean="0">
                <a:solidFill>
                  <a:schemeClr val="bg1"/>
                </a:solidFill>
              </a:rPr>
              <a:t>pantecele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mamei</a:t>
            </a:r>
            <a:r>
              <a:rPr lang="en-US" sz="1800" b="1" dirty="0" smtClean="0">
                <a:solidFill>
                  <a:schemeClr val="bg1"/>
                </a:solidFill>
              </a:rPr>
              <a:t>, Tata,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ales, </a:t>
            </a:r>
            <a:r>
              <a:rPr lang="en-US" sz="1800" b="1" dirty="0" err="1" smtClean="0">
                <a:solidFill>
                  <a:schemeClr val="bg1"/>
                </a:solidFill>
              </a:rPr>
              <a:t>iubirea-ti</a:t>
            </a:r>
            <a:r>
              <a:rPr lang="en-US" sz="1800" b="1" dirty="0" smtClean="0">
                <a:solidFill>
                  <a:schemeClr val="bg1"/>
                </a:solidFill>
              </a:rPr>
              <a:t> m-a </a:t>
            </a:r>
            <a:r>
              <a:rPr lang="en-US" sz="1800" b="1" dirty="0" err="1" smtClean="0">
                <a:solidFill>
                  <a:schemeClr val="bg1"/>
                </a:solidFill>
              </a:rPr>
              <a:t>chemat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           </a:t>
            </a: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nascut</a:t>
            </a:r>
            <a:r>
              <a:rPr lang="en-US" sz="1800" b="1" dirty="0" smtClean="0">
                <a:solidFill>
                  <a:schemeClr val="bg1"/>
                </a:solidFill>
              </a:rPr>
              <a:t> din </a:t>
            </a:r>
            <a:r>
              <a:rPr lang="en-US" sz="1800" b="1" dirty="0" err="1" smtClean="0">
                <a:solidFill>
                  <a:schemeClr val="bg1"/>
                </a:solidFill>
              </a:rPr>
              <a:t>nou</a:t>
            </a:r>
            <a:r>
              <a:rPr lang="en-US" sz="1800" b="1" dirty="0" smtClean="0">
                <a:solidFill>
                  <a:schemeClr val="bg1"/>
                </a:solidFill>
              </a:rPr>
              <a:t> in </a:t>
            </a:r>
            <a:r>
              <a:rPr lang="en-US" sz="1800" b="1" dirty="0" err="1" smtClean="0">
                <a:solidFill>
                  <a:schemeClr val="bg1"/>
                </a:solidFill>
              </a:rPr>
              <a:t>familia</a:t>
            </a:r>
            <a:r>
              <a:rPr lang="en-US" sz="1800" b="1" dirty="0" smtClean="0">
                <a:solidFill>
                  <a:schemeClr val="bg1"/>
                </a:solidFill>
              </a:rPr>
              <a:t> Ta, </a:t>
            </a:r>
            <a:r>
              <a:rPr lang="en-US" sz="1800" b="1" dirty="0" err="1" smtClean="0">
                <a:solidFill>
                  <a:schemeClr val="bg1"/>
                </a:solidFill>
              </a:rPr>
              <a:t>prin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sange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curatat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Cu </a:t>
            </a:r>
            <a:r>
              <a:rPr lang="en-US" sz="1800" b="1" dirty="0" err="1" smtClean="0">
                <a:solidFill>
                  <a:schemeClr val="bg1"/>
                </a:solidFill>
              </a:rPr>
              <a:t>brate</a:t>
            </a:r>
            <a:r>
              <a:rPr lang="en-US" sz="1800" b="1" dirty="0" smtClean="0">
                <a:solidFill>
                  <a:schemeClr val="bg1"/>
                </a:solidFill>
              </a:rPr>
              <a:t> de Tata, ne-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înconjurat</a:t>
            </a:r>
            <a:r>
              <a:rPr lang="en-US" sz="1800" b="1" dirty="0" smtClean="0">
                <a:solidFill>
                  <a:schemeClr val="bg1"/>
                </a:solidFill>
              </a:rPr>
              <a:t>, cant de </a:t>
            </a:r>
            <a:r>
              <a:rPr lang="en-US" sz="1800" b="1" dirty="0" err="1" smtClean="0">
                <a:solidFill>
                  <a:schemeClr val="bg1"/>
                </a:solidFill>
              </a:rPr>
              <a:t>izbavire</a:t>
            </a:r>
            <a:r>
              <a:rPr lang="en-US" sz="1800" b="1" dirty="0" smtClean="0">
                <a:solidFill>
                  <a:schemeClr val="bg1"/>
                </a:solidFill>
              </a:rPr>
              <a:t>, in </a:t>
            </a:r>
            <a:r>
              <a:rPr lang="en-US" sz="1800" b="1" dirty="0" err="1" smtClean="0">
                <a:solidFill>
                  <a:schemeClr val="bg1"/>
                </a:solidFill>
              </a:rPr>
              <a:t>inimi</a:t>
            </a:r>
            <a:r>
              <a:rPr lang="en-US" sz="1800" b="1" dirty="0" smtClean="0">
                <a:solidFill>
                  <a:schemeClr val="bg1"/>
                </a:solidFill>
              </a:rPr>
              <a:t> ne-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dat</a:t>
            </a:r>
            <a:r>
              <a:rPr lang="en-US" sz="1800" b="1" dirty="0" smtClean="0">
                <a:solidFill>
                  <a:schemeClr val="bg1"/>
                </a:solidFill>
              </a:rPr>
              <a:t>   </a:t>
            </a: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Ai </a:t>
            </a:r>
            <a:r>
              <a:rPr lang="en-US" sz="1800" b="1" dirty="0" err="1" smtClean="0">
                <a:solidFill>
                  <a:schemeClr val="bg1"/>
                </a:solidFill>
              </a:rPr>
              <a:t>rupt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legaturi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ce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sclavi</a:t>
            </a:r>
            <a:r>
              <a:rPr lang="en-US" sz="1800" b="1" dirty="0" smtClean="0">
                <a:solidFill>
                  <a:schemeClr val="bg1"/>
                </a:solidFill>
              </a:rPr>
              <a:t> ne </a:t>
            </a:r>
            <a:r>
              <a:rPr lang="en-US" sz="1800" b="1" dirty="0" err="1" smtClean="0">
                <a:solidFill>
                  <a:schemeClr val="bg1"/>
                </a:solidFill>
              </a:rPr>
              <a:t>tineau</a:t>
            </a:r>
            <a:r>
              <a:rPr lang="en-US" sz="1800" b="1" dirty="0" smtClean="0">
                <a:solidFill>
                  <a:schemeClr val="bg1"/>
                </a:solidFill>
              </a:rPr>
              <a:t>   </a:t>
            </a: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suntem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Tai </a:t>
            </a:r>
            <a:r>
              <a:rPr lang="en-US" sz="1800" b="1" dirty="0" err="1" smtClean="0">
                <a:solidFill>
                  <a:schemeClr val="bg1"/>
                </a:solidFill>
              </a:rPr>
              <a:t>fii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liberi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Iti</a:t>
            </a:r>
            <a:r>
              <a:rPr lang="en-US" sz="1800" b="1" dirty="0" smtClean="0">
                <a:solidFill>
                  <a:schemeClr val="bg1"/>
                </a:solidFill>
              </a:rPr>
              <a:t> dam </a:t>
            </a:r>
            <a:r>
              <a:rPr lang="en-US" sz="1800" b="1" dirty="0" err="1" smtClean="0">
                <a:solidFill>
                  <a:schemeClr val="bg1"/>
                </a:solidFill>
              </a:rPr>
              <a:t>slava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Ohhh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Ohhh</a:t>
            </a:r>
            <a:r>
              <a:rPr lang="en-US" sz="1800" b="1" dirty="0" smtClean="0">
                <a:solidFill>
                  <a:schemeClr val="bg1"/>
                </a:solidFill>
              </a:rPr>
              <a:t> ...       </a:t>
            </a:r>
            <a:r>
              <a:rPr lang="en-US" sz="1800" b="1" dirty="0" err="1" smtClean="0">
                <a:solidFill>
                  <a:schemeClr val="bg1"/>
                </a:solidFill>
              </a:rPr>
              <a:t>Ohhh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Ohhh</a:t>
            </a:r>
            <a:r>
              <a:rPr lang="en-US" sz="1800" b="1" dirty="0" smtClean="0">
                <a:solidFill>
                  <a:schemeClr val="bg1"/>
                </a:solidFill>
              </a:rPr>
              <a:t> ...</a:t>
            </a:r>
          </a:p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Tu</a:t>
            </a:r>
            <a:r>
              <a:rPr lang="en-US" sz="1800" b="1" dirty="0" smtClean="0">
                <a:solidFill>
                  <a:schemeClr val="bg1"/>
                </a:solidFill>
              </a:rPr>
              <a:t> mare-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despicat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</a:t>
            </a:r>
            <a:r>
              <a:rPr lang="en-US" sz="1800" b="1" dirty="0" smtClean="0">
                <a:solidFill>
                  <a:schemeClr val="bg1"/>
                </a:solidFill>
              </a:rPr>
              <a:t> pot </a:t>
            </a:r>
            <a:r>
              <a:rPr lang="en-US" sz="1800" b="1" dirty="0" err="1" smtClean="0">
                <a:solidFill>
                  <a:schemeClr val="bg1"/>
                </a:solidFill>
              </a:rPr>
              <a:t>sa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trec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prin</a:t>
            </a:r>
            <a:r>
              <a:rPr lang="en-US" sz="1800" b="1" dirty="0" smtClean="0">
                <a:solidFill>
                  <a:schemeClr val="bg1"/>
                </a:solidFill>
              </a:rPr>
              <a:t> ea, </a:t>
            </a:r>
            <a:r>
              <a:rPr lang="en-US" sz="1800" b="1" dirty="0" err="1" smtClean="0">
                <a:solidFill>
                  <a:schemeClr val="bg1"/>
                </a:solidFill>
              </a:rPr>
              <a:t>frica</a:t>
            </a:r>
            <a:r>
              <a:rPr lang="en-US" sz="1800" b="1" dirty="0" smtClean="0">
                <a:solidFill>
                  <a:schemeClr val="bg1"/>
                </a:solidFill>
              </a:rPr>
              <a:t>-n </a:t>
            </a:r>
            <a:r>
              <a:rPr lang="en-US" sz="1800" b="1" dirty="0" err="1" smtClean="0">
                <a:solidFill>
                  <a:schemeClr val="bg1"/>
                </a:solidFill>
              </a:rPr>
              <a:t>iubire-ai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inecat</a:t>
            </a:r>
            <a:r>
              <a:rPr lang="en-US" sz="1800" b="1" dirty="0" smtClean="0">
                <a:solidFill>
                  <a:schemeClr val="bg1"/>
                </a:solidFill>
              </a:rPr>
              <a:t>   </a:t>
            </a: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Tu</a:t>
            </a:r>
            <a:r>
              <a:rPr lang="en-US" sz="1800" b="1" dirty="0" smtClean="0">
                <a:solidFill>
                  <a:schemeClr val="bg1"/>
                </a:solidFill>
              </a:rPr>
              <a:t>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salvat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si</a:t>
            </a:r>
            <a:r>
              <a:rPr lang="en-US" sz="1800" b="1" dirty="0" smtClean="0">
                <a:solidFill>
                  <a:schemeClr val="bg1"/>
                </a:solidFill>
              </a:rPr>
              <a:t> pot </a:t>
            </a:r>
            <a:r>
              <a:rPr lang="en-US" sz="1800" b="1" dirty="0" err="1" smtClean="0">
                <a:solidFill>
                  <a:schemeClr val="bg1"/>
                </a:solidFill>
              </a:rPr>
              <a:t>sa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stau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</a:t>
            </a:r>
            <a:r>
              <a:rPr lang="en-US" sz="1800" b="1" dirty="0" smtClean="0">
                <a:solidFill>
                  <a:schemeClr val="bg1"/>
                </a:solidFill>
              </a:rPr>
              <a:t>-Ti cant, </a:t>
            </a:r>
            <a:r>
              <a:rPr lang="en-US" sz="1800" b="1" dirty="0" err="1" smtClean="0">
                <a:solidFill>
                  <a:schemeClr val="bg1"/>
                </a:solidFill>
              </a:rPr>
              <a:t>acum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fiul</a:t>
            </a:r>
            <a:r>
              <a:rPr lang="en-US" sz="1800" b="1" dirty="0" smtClean="0">
                <a:solidFill>
                  <a:schemeClr val="bg1"/>
                </a:solidFill>
              </a:rPr>
              <a:t> Tau </a:t>
            </a: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Sunt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fiu</a:t>
            </a:r>
            <a:r>
              <a:rPr lang="en-US" sz="1800" b="1" dirty="0" smtClean="0">
                <a:solidFill>
                  <a:schemeClr val="bg1"/>
                </a:solidFill>
              </a:rPr>
              <a:t> de </a:t>
            </a:r>
            <a:r>
              <a:rPr lang="en-US" sz="1800" b="1" dirty="0" err="1" smtClean="0">
                <a:solidFill>
                  <a:schemeClr val="bg1"/>
                </a:solidFill>
              </a:rPr>
              <a:t>Dumnezeu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Rox</cp:lastModifiedBy>
  <cp:revision>18</cp:revision>
  <dcterms:created xsi:type="dcterms:W3CDTF">2006-08-16T00:00:00Z</dcterms:created>
  <dcterms:modified xsi:type="dcterms:W3CDTF">2017-07-29T14:33:22Z</dcterms:modified>
</cp:coreProperties>
</file>