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Your Love is like radiant </a:t>
            </a:r>
            <a:r>
              <a:rPr lang="en-US" sz="2600" dirty="0" smtClean="0">
                <a:solidFill>
                  <a:schemeClr val="bg1"/>
                </a:solidFill>
              </a:rPr>
              <a:t>diamonds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Bursting </a:t>
            </a:r>
            <a:r>
              <a:rPr lang="en-US" sz="2600" dirty="0" smtClean="0">
                <a:solidFill>
                  <a:schemeClr val="bg1"/>
                </a:solidFill>
              </a:rPr>
              <a:t>inside us, we cannot </a:t>
            </a:r>
            <a:r>
              <a:rPr lang="en-US" sz="2600" dirty="0" smtClean="0">
                <a:solidFill>
                  <a:schemeClr val="bg1"/>
                </a:solidFill>
              </a:rPr>
              <a:t>contain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Your </a:t>
            </a:r>
            <a:r>
              <a:rPr lang="en-US" sz="2600" dirty="0" smtClean="0">
                <a:solidFill>
                  <a:schemeClr val="bg1"/>
                </a:solidFill>
              </a:rPr>
              <a:t>Love has surely consumed </a:t>
            </a:r>
            <a:r>
              <a:rPr lang="en-US" sz="2600" dirty="0" smtClean="0">
                <a:solidFill>
                  <a:schemeClr val="bg1"/>
                </a:solidFill>
              </a:rPr>
              <a:t>us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Like </a:t>
            </a:r>
            <a:r>
              <a:rPr lang="en-US" sz="2600" dirty="0" smtClean="0">
                <a:solidFill>
                  <a:schemeClr val="bg1"/>
                </a:solidFill>
              </a:rPr>
              <a:t>blazing wild fire, singing Your </a:t>
            </a:r>
            <a:r>
              <a:rPr lang="en-US" sz="2600" dirty="0" smtClean="0">
                <a:solidFill>
                  <a:schemeClr val="bg1"/>
                </a:solidFill>
              </a:rPr>
              <a:t>Name</a:t>
            </a:r>
          </a:p>
          <a:p>
            <a:pPr latinLnBrk="1"/>
            <a:endParaRPr lang="en-US" sz="26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600" i="1" dirty="0" smtClean="0">
                <a:solidFill>
                  <a:schemeClr val="bg1"/>
                </a:solidFill>
              </a:rPr>
              <a:t>God of mercy, Sweet Love of </a:t>
            </a:r>
            <a:r>
              <a:rPr lang="en-US" sz="2600" i="1" dirty="0" smtClean="0">
                <a:solidFill>
                  <a:schemeClr val="bg1"/>
                </a:solidFill>
              </a:rPr>
              <a:t>mine</a:t>
            </a:r>
          </a:p>
          <a:p>
            <a:pPr latinLnBrk="1"/>
            <a:r>
              <a:rPr lang="en-US" sz="2600" i="1" dirty="0" smtClean="0">
                <a:solidFill>
                  <a:schemeClr val="bg1"/>
                </a:solidFill>
              </a:rPr>
              <a:t>I </a:t>
            </a:r>
            <a:r>
              <a:rPr lang="en-US" sz="2600" i="1" dirty="0" smtClean="0">
                <a:solidFill>
                  <a:schemeClr val="bg1"/>
                </a:solidFill>
              </a:rPr>
              <a:t>have surrendered to Your </a:t>
            </a:r>
            <a:r>
              <a:rPr lang="en-US" sz="2600" i="1" dirty="0" smtClean="0">
                <a:solidFill>
                  <a:schemeClr val="bg1"/>
                </a:solidFill>
              </a:rPr>
              <a:t>design</a:t>
            </a:r>
          </a:p>
          <a:p>
            <a:pPr latinLnBrk="1"/>
            <a:r>
              <a:rPr lang="en-US" sz="2600" i="1" dirty="0" smtClean="0">
                <a:solidFill>
                  <a:schemeClr val="bg1"/>
                </a:solidFill>
              </a:rPr>
              <a:t>May </a:t>
            </a:r>
            <a:r>
              <a:rPr lang="en-US" sz="2600" i="1" dirty="0" smtClean="0">
                <a:solidFill>
                  <a:schemeClr val="bg1"/>
                </a:solidFill>
              </a:rPr>
              <a:t>our praise stretch across the </a:t>
            </a:r>
            <a:r>
              <a:rPr lang="en-US" sz="2600" i="1" dirty="0" smtClean="0">
                <a:solidFill>
                  <a:schemeClr val="bg1"/>
                </a:solidFill>
              </a:rPr>
              <a:t>sky</a:t>
            </a:r>
          </a:p>
          <a:p>
            <a:pPr latinLnBrk="1"/>
            <a:r>
              <a:rPr lang="en-US" sz="2600" i="1" dirty="0" smtClean="0">
                <a:solidFill>
                  <a:schemeClr val="bg1"/>
                </a:solidFill>
              </a:rPr>
              <a:t>And </a:t>
            </a:r>
            <a:r>
              <a:rPr lang="en-US" sz="2600" i="1" dirty="0" smtClean="0">
                <a:solidFill>
                  <a:schemeClr val="bg1"/>
                </a:solidFill>
              </a:rPr>
              <a:t>these Hallelujahs  be </a:t>
            </a:r>
            <a:r>
              <a:rPr lang="en-US" sz="2600" i="1" dirty="0" smtClean="0">
                <a:solidFill>
                  <a:schemeClr val="bg1"/>
                </a:solidFill>
              </a:rPr>
              <a:t>multiplied</a:t>
            </a:r>
          </a:p>
          <a:p>
            <a:pPr latinLnBrk="1"/>
            <a:endParaRPr lang="en-US" sz="26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Be multiplied, be </a:t>
            </a:r>
            <a:r>
              <a:rPr lang="en-US" sz="2600" dirty="0" smtClean="0">
                <a:solidFill>
                  <a:schemeClr val="bg1"/>
                </a:solidFill>
              </a:rPr>
              <a:t>glorified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Be </a:t>
            </a:r>
            <a:r>
              <a:rPr lang="en-US" sz="2600" dirty="0" smtClean="0">
                <a:solidFill>
                  <a:schemeClr val="bg1"/>
                </a:solidFill>
              </a:rPr>
              <a:t>multiplied, be </a:t>
            </a:r>
            <a:r>
              <a:rPr lang="en-US" sz="2600" dirty="0" smtClean="0">
                <a:solidFill>
                  <a:schemeClr val="bg1"/>
                </a:solidFill>
              </a:rPr>
              <a:t>glorified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Be </a:t>
            </a:r>
            <a:r>
              <a:rPr lang="en-US" sz="2600" dirty="0" smtClean="0">
                <a:solidFill>
                  <a:schemeClr val="bg1"/>
                </a:solidFill>
              </a:rPr>
              <a:t>multiplied, be </a:t>
            </a:r>
            <a:r>
              <a:rPr lang="en-US" sz="2600" dirty="0" smtClean="0">
                <a:solidFill>
                  <a:schemeClr val="bg1"/>
                </a:solidFill>
              </a:rPr>
              <a:t>glorified</a:t>
            </a:r>
          </a:p>
          <a:p>
            <a:pPr latinLnBrk="1"/>
            <a:r>
              <a:rPr lang="en-US" sz="2600" dirty="0" smtClean="0">
                <a:solidFill>
                  <a:schemeClr val="bg1"/>
                </a:solidFill>
              </a:rPr>
              <a:t>Be </a:t>
            </a:r>
            <a:r>
              <a:rPr lang="en-US" sz="2600" dirty="0" smtClean="0">
                <a:solidFill>
                  <a:schemeClr val="bg1"/>
                </a:solidFill>
              </a:rPr>
              <a:t>multiplied, be </a:t>
            </a:r>
            <a:r>
              <a:rPr lang="en-US" sz="2600" dirty="0" smtClean="0">
                <a:solidFill>
                  <a:schemeClr val="bg1"/>
                </a:solidFill>
              </a:rPr>
              <a:t>glorified</a:t>
            </a:r>
            <a:endParaRPr lang="en-US" sz="2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28</cp:revision>
  <dcterms:created xsi:type="dcterms:W3CDTF">2006-08-16T00:00:00Z</dcterms:created>
  <dcterms:modified xsi:type="dcterms:W3CDTF">2016-10-13T04:07:43Z</dcterms:modified>
</cp:coreProperties>
</file>