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/: </a:t>
            </a:r>
            <a:r>
              <a:rPr lang="en-US" i="1" dirty="0" err="1" smtClean="0">
                <a:solidFill>
                  <a:schemeClr val="bg1"/>
                </a:solidFill>
              </a:rPr>
              <a:t>Invierea</a:t>
            </a:r>
            <a:r>
              <a:rPr lang="en-US" i="1" dirty="0" smtClean="0">
                <a:solidFill>
                  <a:schemeClr val="bg1"/>
                </a:solidFill>
              </a:rPr>
              <a:t> e </a:t>
            </a:r>
            <a:r>
              <a:rPr lang="en-US" i="1" dirty="0" err="1" smtClean="0">
                <a:solidFill>
                  <a:schemeClr val="bg1"/>
                </a:solidFill>
              </a:rPr>
              <a:t>puterea</a:t>
            </a:r>
            <a:endParaRPr lang="en-US" i="1" dirty="0">
              <a:solidFill>
                <a:schemeClr val="bg1"/>
              </a:solidFill>
            </a:endParaRPr>
          </a:p>
          <a:p>
            <a:r>
              <a:rPr lang="en-US" i="1" dirty="0" err="1" smtClean="0">
                <a:solidFill>
                  <a:schemeClr val="bg1"/>
                </a:solidFill>
              </a:rPr>
              <a:t>Invierea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Domnului</a:t>
            </a:r>
            <a:r>
              <a:rPr lang="en-US" i="1" dirty="0" smtClean="0">
                <a:solidFill>
                  <a:schemeClr val="bg1"/>
                </a:solidFill>
              </a:rPr>
              <a:t> :/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El </a:t>
            </a:r>
            <a:r>
              <a:rPr lang="en-US" dirty="0" err="1" smtClean="0">
                <a:solidFill>
                  <a:schemeClr val="bg1"/>
                </a:solidFill>
              </a:rPr>
              <a:t>te</a:t>
            </a:r>
            <a:r>
              <a:rPr lang="en-US" dirty="0" smtClean="0">
                <a:solidFill>
                  <a:schemeClr val="bg1"/>
                </a:solidFill>
              </a:rPr>
              <a:t>-a </a:t>
            </a:r>
            <a:r>
              <a:rPr lang="en-US" dirty="0" err="1" smtClean="0">
                <a:solidFill>
                  <a:schemeClr val="bg1"/>
                </a:solidFill>
              </a:rPr>
              <a:t>rascumparat</a:t>
            </a:r>
            <a:r>
              <a:rPr lang="en-US" dirty="0" smtClean="0">
                <a:solidFill>
                  <a:schemeClr val="bg1"/>
                </a:solidFill>
              </a:rPr>
              <a:t>, El </a:t>
            </a:r>
            <a:r>
              <a:rPr lang="en-US" dirty="0" err="1" smtClean="0">
                <a:solidFill>
                  <a:schemeClr val="bg1"/>
                </a:solidFill>
              </a:rPr>
              <a:t>te</a:t>
            </a:r>
            <a:r>
              <a:rPr lang="en-US" dirty="0" smtClean="0">
                <a:solidFill>
                  <a:schemeClr val="bg1"/>
                </a:solidFill>
              </a:rPr>
              <a:t>-a </a:t>
            </a:r>
            <a:r>
              <a:rPr lang="en-US" dirty="0" err="1" smtClean="0">
                <a:solidFill>
                  <a:schemeClr val="bg1"/>
                </a:solidFill>
              </a:rPr>
              <a:t>eliberat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 </a:t>
            </a:r>
            <a:r>
              <a:rPr lang="en-US" dirty="0" err="1" smtClean="0">
                <a:solidFill>
                  <a:schemeClr val="bg1"/>
                </a:solidFill>
              </a:rPr>
              <a:t>moarte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</a:t>
            </a:r>
            <a:r>
              <a:rPr lang="en-US" dirty="0" smtClean="0">
                <a:solidFill>
                  <a:schemeClr val="bg1"/>
                </a:solidFill>
              </a:rPr>
              <a:t>-a </a:t>
            </a:r>
            <a:r>
              <a:rPr lang="en-US" dirty="0" err="1" smtClean="0">
                <a:solidFill>
                  <a:schemeClr val="bg1"/>
                </a:solidFill>
              </a:rPr>
              <a:t>scapat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viata</a:t>
            </a:r>
            <a:r>
              <a:rPr lang="en-US" dirty="0" smtClean="0">
                <a:solidFill>
                  <a:schemeClr val="bg1"/>
                </a:solidFill>
              </a:rPr>
              <a:t> El </a:t>
            </a:r>
            <a:r>
              <a:rPr lang="en-US" dirty="0" err="1" smtClean="0">
                <a:solidFill>
                  <a:schemeClr val="bg1"/>
                </a:solidFill>
              </a:rPr>
              <a:t>ti</a:t>
            </a:r>
            <a:r>
              <a:rPr lang="en-US" dirty="0" smtClean="0">
                <a:solidFill>
                  <a:schemeClr val="bg1"/>
                </a:solidFill>
              </a:rPr>
              <a:t>-a </a:t>
            </a:r>
            <a:r>
              <a:rPr lang="en-US" dirty="0" err="1" smtClean="0">
                <a:solidFill>
                  <a:schemeClr val="bg1"/>
                </a:solidFill>
              </a:rPr>
              <a:t>dat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Pentru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totdeauna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moartea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pierdut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puterea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Pentru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totdeauna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viata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trai</a:t>
            </a:r>
            <a:r>
              <a:rPr lang="en-US" dirty="0" smtClean="0">
                <a:solidFill>
                  <a:schemeClr val="bg1"/>
                </a:solidFill>
              </a:rPr>
              <a:t> in </a:t>
            </a:r>
            <a:r>
              <a:rPr lang="en-US" dirty="0" err="1" smtClean="0">
                <a:solidFill>
                  <a:schemeClr val="bg1"/>
                </a:solidFill>
              </a:rPr>
              <a:t>veci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veci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Aleluia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canta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cerul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biruinta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vesnica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Numele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ce</a:t>
            </a:r>
            <a:r>
              <a:rPr lang="en-US" dirty="0" smtClean="0">
                <a:solidFill>
                  <a:schemeClr val="bg1"/>
                </a:solidFill>
              </a:rPr>
              <a:t> da </a:t>
            </a:r>
            <a:r>
              <a:rPr lang="en-US" dirty="0" err="1" smtClean="0">
                <a:solidFill>
                  <a:schemeClr val="bg1"/>
                </a:solidFill>
              </a:rPr>
              <a:t>viata</a:t>
            </a:r>
            <a:r>
              <a:rPr lang="en-US" dirty="0" smtClean="0">
                <a:solidFill>
                  <a:schemeClr val="bg1"/>
                </a:solidFill>
              </a:rPr>
              <a:t>, e </a:t>
            </a:r>
            <a:r>
              <a:rPr lang="en-US" dirty="0" err="1" smtClean="0">
                <a:solidFill>
                  <a:schemeClr val="bg1"/>
                </a:solidFill>
              </a:rPr>
              <a:t>Isus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Cel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inviat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Kingkong</cp:lastModifiedBy>
  <cp:revision>5</cp:revision>
  <dcterms:created xsi:type="dcterms:W3CDTF">2006-08-16T00:00:00Z</dcterms:created>
  <dcterms:modified xsi:type="dcterms:W3CDTF">2014-11-10T00:30:45Z</dcterms:modified>
</cp:coreProperties>
</file>