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Bring your tired, bring your shame, bring your guilt, bring your pain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Don’t you know that’s not your </a:t>
            </a:r>
            <a:r>
              <a:rPr lang="en-US" sz="1600" dirty="0" smtClean="0">
                <a:solidFill>
                  <a:schemeClr val="bg1"/>
                </a:solidFill>
              </a:rPr>
              <a:t>name, You </a:t>
            </a:r>
            <a:r>
              <a:rPr lang="en-US" sz="1600" dirty="0" smtClean="0">
                <a:solidFill>
                  <a:schemeClr val="bg1"/>
                </a:solidFill>
              </a:rPr>
              <a:t>will always be a son to </a:t>
            </a:r>
            <a:r>
              <a:rPr lang="en-US" sz="1600" dirty="0" smtClean="0">
                <a:solidFill>
                  <a:schemeClr val="bg1"/>
                </a:solidFill>
              </a:rPr>
              <a:t>Me</a:t>
            </a:r>
          </a:p>
          <a:p>
            <a:endParaRPr lang="en-US" sz="1600" i="1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Every day the devil brings the whispers telling us that we are not </a:t>
            </a:r>
            <a:r>
              <a:rPr lang="en-US" sz="1600" dirty="0" smtClean="0">
                <a:solidFill>
                  <a:schemeClr val="bg1"/>
                </a:solidFill>
              </a:rPr>
              <a:t>sons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But they’re all </a:t>
            </a:r>
            <a:r>
              <a:rPr lang="en-US" sz="1600" dirty="0" smtClean="0">
                <a:solidFill>
                  <a:schemeClr val="bg1"/>
                </a:solidFill>
              </a:rPr>
              <a:t>lies</a:t>
            </a:r>
          </a:p>
          <a:p>
            <a:endParaRPr lang="en-US" sz="1600" i="1" dirty="0" smtClean="0">
              <a:solidFill>
                <a:schemeClr val="bg1"/>
              </a:solidFill>
            </a:endParaRPr>
          </a:p>
          <a:p>
            <a:r>
              <a:rPr lang="en-US" sz="1600" i="1" dirty="0" smtClean="0">
                <a:solidFill>
                  <a:schemeClr val="bg1"/>
                </a:solidFill>
              </a:rPr>
              <a:t>Cause we hear His voice and He calls us His </a:t>
            </a:r>
            <a:r>
              <a:rPr lang="en-US" sz="1600" i="1" dirty="0" smtClean="0">
                <a:solidFill>
                  <a:schemeClr val="bg1"/>
                </a:solidFill>
              </a:rPr>
              <a:t>sons</a:t>
            </a:r>
          </a:p>
          <a:p>
            <a:r>
              <a:rPr lang="en-US" sz="1600" i="1" dirty="0" smtClean="0">
                <a:solidFill>
                  <a:schemeClr val="bg1"/>
                </a:solidFill>
              </a:rPr>
              <a:t>When others say we’ll never be </a:t>
            </a:r>
            <a:r>
              <a:rPr lang="en-US" sz="1600" i="1" dirty="0" smtClean="0">
                <a:solidFill>
                  <a:schemeClr val="bg1"/>
                </a:solidFill>
              </a:rPr>
              <a:t>enough</a:t>
            </a:r>
          </a:p>
          <a:p>
            <a:r>
              <a:rPr lang="en-US" sz="1600" i="1" dirty="0" smtClean="0">
                <a:solidFill>
                  <a:schemeClr val="bg1"/>
                </a:solidFill>
              </a:rPr>
              <a:t>And greater is the One living inside of us, than he who is living in the </a:t>
            </a:r>
            <a:r>
              <a:rPr lang="en-US" sz="1600" i="1" dirty="0" smtClean="0">
                <a:solidFill>
                  <a:schemeClr val="bg1"/>
                </a:solidFill>
              </a:rPr>
              <a:t>world, In </a:t>
            </a:r>
            <a:r>
              <a:rPr lang="en-US" sz="1600" i="1" dirty="0" smtClean="0">
                <a:solidFill>
                  <a:schemeClr val="bg1"/>
                </a:solidFill>
              </a:rPr>
              <a:t>the world</a:t>
            </a:r>
            <a:r>
              <a:rPr lang="en-US" sz="1600" i="1" dirty="0" smtClean="0">
                <a:solidFill>
                  <a:schemeClr val="bg1"/>
                </a:solidFill>
              </a:rPr>
              <a:t>, in </a:t>
            </a:r>
            <a:r>
              <a:rPr lang="en-US" sz="1600" i="1" dirty="0" smtClean="0">
                <a:solidFill>
                  <a:schemeClr val="bg1"/>
                </a:solidFill>
              </a:rPr>
              <a:t>the </a:t>
            </a:r>
            <a:r>
              <a:rPr lang="en-US" sz="1600" i="1" dirty="0" smtClean="0">
                <a:solidFill>
                  <a:schemeClr val="bg1"/>
                </a:solidFill>
              </a:rPr>
              <a:t>world</a:t>
            </a:r>
          </a:p>
          <a:p>
            <a:r>
              <a:rPr lang="en-US" sz="1600" i="1" dirty="0" smtClean="0">
                <a:solidFill>
                  <a:schemeClr val="bg1"/>
                </a:solidFill>
              </a:rPr>
              <a:t>And greater is the One living inside of us, than he who is living in the </a:t>
            </a:r>
            <a:r>
              <a:rPr lang="en-US" sz="1600" i="1" dirty="0" smtClean="0">
                <a:solidFill>
                  <a:schemeClr val="bg1"/>
                </a:solidFill>
              </a:rPr>
              <a:t>world</a:t>
            </a:r>
          </a:p>
          <a:p>
            <a:endParaRPr lang="en-US" sz="1600" i="1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Bring your doubts, bring your fears, bring your hurt, bring your </a:t>
            </a:r>
            <a:r>
              <a:rPr lang="en-US" sz="1600" dirty="0" smtClean="0">
                <a:solidFill>
                  <a:schemeClr val="bg1"/>
                </a:solidFill>
              </a:rPr>
              <a:t>tears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There’ll be no condemnation here; You are holy, righteous and </a:t>
            </a:r>
            <a:r>
              <a:rPr lang="en-US" sz="1600" dirty="0" smtClean="0">
                <a:solidFill>
                  <a:schemeClr val="bg1"/>
                </a:solidFill>
              </a:rPr>
              <a:t>redeemed</a:t>
            </a:r>
          </a:p>
          <a:p>
            <a:endParaRPr lang="en-US" sz="1600" i="1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Even if we’re falling and the devil tries to make us think we messed </a:t>
            </a:r>
            <a:r>
              <a:rPr lang="en-US" sz="1600" dirty="0" smtClean="0">
                <a:solidFill>
                  <a:schemeClr val="bg1"/>
                </a:solidFill>
              </a:rPr>
              <a:t>up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We’re still </a:t>
            </a:r>
            <a:r>
              <a:rPr lang="en-US" sz="1600" dirty="0" smtClean="0">
                <a:solidFill>
                  <a:schemeClr val="bg1"/>
                </a:solidFill>
              </a:rPr>
              <a:t>sons</a:t>
            </a:r>
          </a:p>
          <a:p>
            <a:endParaRPr lang="en-US" sz="1600" i="1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There’ll be days we lose the battle, Grace says that it doesn’t </a:t>
            </a:r>
            <a:r>
              <a:rPr lang="en-US" sz="1600" dirty="0" smtClean="0">
                <a:solidFill>
                  <a:schemeClr val="bg1"/>
                </a:solidFill>
              </a:rPr>
              <a:t>matter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Cause the cross already won the </a:t>
            </a:r>
            <a:r>
              <a:rPr lang="en-US" sz="1600" dirty="0" smtClean="0">
                <a:solidFill>
                  <a:schemeClr val="bg1"/>
                </a:solidFill>
              </a:rPr>
              <a:t>war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He’s Greater, He’s </a:t>
            </a:r>
            <a:r>
              <a:rPr lang="en-US" sz="1600" dirty="0" smtClean="0">
                <a:solidFill>
                  <a:schemeClr val="bg1"/>
                </a:solidFill>
              </a:rPr>
              <a:t>Greater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We are learning to run freely, knowing that in us He’s </a:t>
            </a:r>
            <a:r>
              <a:rPr lang="en-US" sz="1600" dirty="0" smtClean="0">
                <a:solidFill>
                  <a:schemeClr val="bg1"/>
                </a:solidFill>
              </a:rPr>
              <a:t>living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And it makes us love Him more and </a:t>
            </a:r>
            <a:r>
              <a:rPr lang="en-US" sz="1600" dirty="0" smtClean="0">
                <a:solidFill>
                  <a:schemeClr val="bg1"/>
                </a:solidFill>
              </a:rPr>
              <a:t>more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He’s Greater, He’s </a:t>
            </a:r>
            <a:r>
              <a:rPr lang="en-US" sz="1600" dirty="0" smtClean="0">
                <a:solidFill>
                  <a:schemeClr val="bg1"/>
                </a:solidFill>
              </a:rPr>
              <a:t>Greater</a:t>
            </a:r>
            <a:endParaRPr lang="en-US" sz="1600" i="1" dirty="0" smtClean="0">
              <a:solidFill>
                <a:schemeClr val="bg1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990600" y="76200"/>
            <a:ext cx="152400" cy="1371600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990600" y="3276600"/>
            <a:ext cx="152400" cy="1371600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flipH="1">
            <a:off x="8077200" y="3276600"/>
            <a:ext cx="152400" cy="1371600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flipH="1">
            <a:off x="8077200" y="76200"/>
            <a:ext cx="152400" cy="1371600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16</cp:revision>
  <dcterms:created xsi:type="dcterms:W3CDTF">2006-08-16T00:00:00Z</dcterms:created>
  <dcterms:modified xsi:type="dcterms:W3CDTF">2015-07-17T10:50:26Z</dcterms:modified>
</cp:coreProperties>
</file>